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AAF1728-5440-4817-B941-95D5937F4F4C}">
          <p14:sldIdLst>
            <p14:sldId id="256"/>
            <p14:sldId id="257"/>
            <p14:sldId id="258"/>
            <p14:sldId id="259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7FB69-87AA-4BF6-9405-1F3D0F8C36D7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498FD-C9CD-4417-8DDC-453ED5C60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853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498FD-C9CD-4417-8DDC-453ED5C60CE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39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95CD-87A6-42CE-BE29-DC82E88DE641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73EA-B41C-4CB8-B3E3-FB2DDA7440A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95CD-87A6-42CE-BE29-DC82E88DE641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73EA-B41C-4CB8-B3E3-FB2DDA744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95CD-87A6-42CE-BE29-DC82E88DE641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73EA-B41C-4CB8-B3E3-FB2DDA744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95CD-87A6-42CE-BE29-DC82E88DE641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73EA-B41C-4CB8-B3E3-FB2DDA744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95CD-87A6-42CE-BE29-DC82E88DE641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73EA-B41C-4CB8-B3E3-FB2DDA7440A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95CD-87A6-42CE-BE29-DC82E88DE641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73EA-B41C-4CB8-B3E3-FB2DDA744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95CD-87A6-42CE-BE29-DC82E88DE641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73EA-B41C-4CB8-B3E3-FB2DDA744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95CD-87A6-42CE-BE29-DC82E88DE641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73EA-B41C-4CB8-B3E3-FB2DDA744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95CD-87A6-42CE-BE29-DC82E88DE641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73EA-B41C-4CB8-B3E3-FB2DDA744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95CD-87A6-42CE-BE29-DC82E88DE641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73EA-B41C-4CB8-B3E3-FB2DDA744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95CD-87A6-42CE-BE29-DC82E88DE641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6973EA-B41C-4CB8-B3E3-FB2DDA7440A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CF95CD-87A6-42CE-BE29-DC82E88DE641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6973EA-B41C-4CB8-B3E3-FB2DDA7440A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99392"/>
            <a:ext cx="100446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7851648" cy="1828800"/>
          </a:xfrm>
        </p:spPr>
        <p:txBody>
          <a:bodyPr/>
          <a:lstStyle/>
          <a:p>
            <a:r>
              <a:rPr lang="ru-RU" dirty="0" smtClean="0"/>
              <a:t>Туристический маршрут «Семейный выходной»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173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29600" cy="722344"/>
          </a:xfrm>
        </p:spPr>
        <p:txBody>
          <a:bodyPr>
            <a:normAutofit fontScale="90000"/>
          </a:bodyPr>
          <a:lstStyle/>
          <a:p>
            <a:r>
              <a:rPr lang="ru-RU" dirty="0"/>
              <a:t>ТЦ МЕГА Белая Дача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04" y="1124744"/>
            <a:ext cx="5184576" cy="266429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71163"/>
            <a:ext cx="5184576" cy="28300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96136" y="692696"/>
            <a:ext cx="32403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Простая и понятная </a:t>
            </a:r>
            <a:r>
              <a:rPr lang="ru-RU" dirty="0" smtClean="0"/>
              <a:t>планировка, </a:t>
            </a:r>
            <a:r>
              <a:rPr lang="ru-RU" dirty="0"/>
              <a:t>наличие парковочных мест и площадок для отдыха (в т. ч. ресторанов, игровых зон, кинотеатров), предоставление посетителям услуг высшего уровня, а также гостеприимная атмосфера — вот то, что делает </a:t>
            </a:r>
            <a:r>
              <a:rPr lang="ru-RU" dirty="0" smtClean="0"/>
              <a:t>ТЦ МЕГА Белая дача </a:t>
            </a:r>
            <a:r>
              <a:rPr lang="ru-RU" dirty="0"/>
              <a:t>любимым местом проведения досуга для всей семьи. Здесь каждый найдет себе подходящее занятие и будет чувствовать себя комфортно.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0152" y="5524552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Адрес: </a:t>
            </a:r>
            <a:r>
              <a:rPr lang="ru-RU" sz="1600" dirty="0" smtClean="0"/>
              <a:t>г. Котельники,</a:t>
            </a:r>
          </a:p>
          <a:p>
            <a:r>
              <a:rPr lang="ru-RU" sz="1600" dirty="0" smtClean="0"/>
              <a:t> 1-й</a:t>
            </a:r>
            <a:r>
              <a:rPr lang="ru-RU" sz="1600" dirty="0"/>
              <a:t> Покровский </a:t>
            </a:r>
            <a:r>
              <a:rPr lang="ru-RU" sz="1600" dirty="0" err="1"/>
              <a:t>пр</a:t>
            </a:r>
            <a:r>
              <a:rPr lang="ru-RU" sz="1600" dirty="0"/>
              <a:t>-д, д. </a:t>
            </a:r>
            <a:r>
              <a:rPr lang="ru-RU" sz="1600" dirty="0" smtClean="0"/>
              <a:t>5</a:t>
            </a:r>
          </a:p>
          <a:p>
            <a:r>
              <a:rPr lang="ru-RU" sz="1600" b="1" dirty="0" smtClean="0"/>
              <a:t>Часы работы: </a:t>
            </a:r>
            <a:r>
              <a:rPr lang="ru-RU" sz="1600" dirty="0" err="1" smtClean="0"/>
              <a:t>вс-чт</a:t>
            </a:r>
            <a:r>
              <a:rPr lang="ru-RU" sz="1600" dirty="0" smtClean="0"/>
              <a:t> с 10- 23, </a:t>
            </a:r>
            <a:r>
              <a:rPr lang="ru-RU" sz="1600" dirty="0" err="1" smtClean="0"/>
              <a:t>пт-сб</a:t>
            </a:r>
            <a:r>
              <a:rPr lang="ru-RU" sz="1600" dirty="0" smtClean="0"/>
              <a:t> с 10 - 00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89790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826" y="541707"/>
            <a:ext cx="8466338" cy="650336"/>
          </a:xfrm>
        </p:spPr>
        <p:txBody>
          <a:bodyPr>
            <a:noAutofit/>
          </a:bodyPr>
          <a:lstStyle/>
          <a:p>
            <a:r>
              <a:rPr lang="ru-RU" sz="4000" dirty="0"/>
              <a:t>Детский город профессий «</a:t>
            </a:r>
            <a:r>
              <a:rPr lang="ru-RU" sz="4000" dirty="0" err="1"/>
              <a:t>КидБург</a:t>
            </a:r>
            <a:r>
              <a:rPr lang="ru-RU" sz="4000" dirty="0"/>
              <a:t>»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4540"/>
            <a:ext cx="5004048" cy="28803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27847"/>
            <a:ext cx="5004048" cy="27313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80112" y="1192043"/>
            <a:ext cx="33123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Увлекательным развлечением в ТЦ МЕГА Белая Дача для детей станет интерактивный </a:t>
            </a:r>
            <a:r>
              <a:rPr lang="ru-RU" dirty="0"/>
              <a:t>проект «</a:t>
            </a:r>
            <a:r>
              <a:rPr lang="ru-RU" dirty="0" err="1"/>
              <a:t>КидБург</a:t>
            </a:r>
            <a:r>
              <a:rPr lang="ru-RU" dirty="0"/>
              <a:t>» </a:t>
            </a:r>
            <a:r>
              <a:rPr lang="ru-RU" dirty="0" smtClean="0"/>
              <a:t>, который предлагает уникальную возможность ребенку </a:t>
            </a:r>
            <a:r>
              <a:rPr lang="ru-RU" dirty="0"/>
              <a:t>осознать свои склонности к той или иной трудовой деятельности, проверить </a:t>
            </a:r>
            <a:r>
              <a:rPr lang="ru-RU" dirty="0" smtClean="0"/>
              <a:t>способности.</a:t>
            </a:r>
            <a:r>
              <a:rPr lang="ru-RU" dirty="0"/>
              <a:t> «</a:t>
            </a:r>
            <a:r>
              <a:rPr lang="ru-RU" dirty="0" err="1"/>
              <a:t>КидБург</a:t>
            </a:r>
            <a:r>
              <a:rPr lang="ru-RU" dirty="0"/>
              <a:t>» </a:t>
            </a:r>
            <a:r>
              <a:rPr lang="ru-RU" dirty="0" smtClean="0"/>
              <a:t>предлагает </a:t>
            </a:r>
            <a:r>
              <a:rPr lang="ru-RU" dirty="0"/>
              <a:t>тематические интерактивные программы для детей в возрасте от года до 14-ти </a:t>
            </a:r>
            <a:r>
              <a:rPr lang="ru-RU" dirty="0" smtClean="0"/>
              <a:t>лет. В летний период ребята смогут погрузиться в героическое приключение «Скаут-профи» целой командой. Стоимость программы от 390 руб./чел.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018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67744" y="692696"/>
            <a:ext cx="4752528" cy="708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КРХ «Белая Дача»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5760640" cy="4176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30562" y="1412776"/>
            <a:ext cx="290593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Пока </a:t>
            </a:r>
            <a:r>
              <a:rPr lang="ru-RU" dirty="0"/>
              <a:t>жена и дети весело проводят время за развлечениями и покупками, глава семейства может </a:t>
            </a:r>
            <a:r>
              <a:rPr lang="ru-RU" dirty="0" smtClean="0"/>
              <a:t> провести </a:t>
            </a:r>
            <a:r>
              <a:rPr lang="ru-RU" dirty="0"/>
              <a:t>время за любимым </a:t>
            </a:r>
            <a:r>
              <a:rPr lang="ru-RU" dirty="0" smtClean="0"/>
              <a:t>занятием </a:t>
            </a:r>
            <a:r>
              <a:rPr lang="ru-RU" dirty="0" smtClean="0"/>
              <a:t>на КРХ «Белая Дача». </a:t>
            </a:r>
            <a:r>
              <a:rPr lang="ru-RU" dirty="0"/>
              <a:t>Для поддержания интенсивного клева рыба постоянно завозится из экологически чистых районов</a:t>
            </a:r>
            <a:r>
              <a:rPr lang="ru-RU" dirty="0" smtClean="0"/>
              <a:t>.</a:t>
            </a:r>
            <a:r>
              <a:rPr lang="ru-RU" dirty="0"/>
              <a:t> На территории хозяйства функционирует </a:t>
            </a:r>
            <a:r>
              <a:rPr lang="ru-RU" dirty="0" smtClean="0"/>
              <a:t>кафе, располагаются уютные беседки, </a:t>
            </a:r>
            <a:r>
              <a:rPr lang="ru-RU" dirty="0"/>
              <a:t>а так же прокат инвентаря необходимого для рыбной ловли.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5733256"/>
            <a:ext cx="36724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Адрес: </a:t>
            </a:r>
            <a:r>
              <a:rPr lang="ru-RU" sz="1600" dirty="0" smtClean="0"/>
              <a:t>г. Котельники , </a:t>
            </a:r>
            <a:r>
              <a:rPr lang="ru-RU" sz="1600" dirty="0" err="1" smtClean="0"/>
              <a:t>мкр</a:t>
            </a:r>
            <a:r>
              <a:rPr lang="ru-RU" sz="1600" dirty="0" smtClean="0"/>
              <a:t>. Белая Дача, 1-й Покровский проезд</a:t>
            </a:r>
          </a:p>
          <a:p>
            <a:r>
              <a:rPr lang="ru-RU" sz="1600" b="1" dirty="0" smtClean="0"/>
              <a:t>Тел.</a:t>
            </a:r>
            <a:r>
              <a:rPr lang="ru-RU" sz="1600" dirty="0" smtClean="0"/>
              <a:t> +7</a:t>
            </a:r>
            <a:r>
              <a:rPr lang="ru-RU" sz="1600" dirty="0"/>
              <a:t>(495) 517-20-06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3865897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8229600" cy="1143000"/>
          </a:xfrm>
        </p:spPr>
        <p:txBody>
          <a:bodyPr/>
          <a:lstStyle/>
          <a:p>
            <a:r>
              <a:rPr lang="ru-RU" dirty="0"/>
              <a:t>Усадьба «Белая Дача»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3528392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противоположном </a:t>
            </a:r>
            <a:r>
              <a:rPr lang="ru-RU" dirty="0" smtClean="0"/>
              <a:t>берегу расположен уютный </a:t>
            </a:r>
            <a:r>
              <a:rPr lang="ru-RU" dirty="0"/>
              <a:t>уголок усадебной </a:t>
            </a:r>
            <a:r>
              <a:rPr lang="ru-RU" dirty="0" smtClean="0"/>
              <a:t>старины. Живописный фонтан,  плавающие лебеди и утки создают приятную атмосферу для семейных прогулок.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259" y="1268760"/>
            <a:ext cx="4323182" cy="2880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258" y="4183859"/>
            <a:ext cx="4323181" cy="261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435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</TotalTime>
  <Words>232</Words>
  <Application>Microsoft Office PowerPoint</Application>
  <PresentationFormat>Экран (4:3)</PresentationFormat>
  <Paragraphs>15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Туристический маршрут «Семейный выходной»</vt:lpstr>
      <vt:lpstr>ТЦ МЕГА Белая Дача</vt:lpstr>
      <vt:lpstr>Детский город профессий «КидБург»</vt:lpstr>
      <vt:lpstr>КРХ «Белая Дача»</vt:lpstr>
      <vt:lpstr>Усадьба «Белая Дача»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Туристический маршрут «Семейный выходной»</dc:title>
  <dc:creator>отдел культуры 1</dc:creator>
  <cp:lastModifiedBy>отдел культуры 1</cp:lastModifiedBy>
  <cp:revision>9</cp:revision>
  <dcterms:created xsi:type="dcterms:W3CDTF">2019-03-05T13:42:36Z</dcterms:created>
  <dcterms:modified xsi:type="dcterms:W3CDTF">2019-03-05T15:19:43Z</dcterms:modified>
</cp:coreProperties>
</file>