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958407-B750-485B-8568-B5EBF218D41A}">
          <p14:sldIdLst>
            <p14:sldId id="256"/>
            <p14:sldId id="257"/>
            <p14:sldId id="258"/>
            <p14:sldId id="260"/>
            <p14:sldId id="26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F30FB51-4E27-4AAD-87FB-B663EE54B3F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8AC6514-5D5B-4112-8C7E-1C4269B572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626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574" y="155679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Туристический маршрут </a:t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Храма к Храму»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374" y="191683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Храм Казанской Иконы Божией Матери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5904656" cy="4104456"/>
          </a:xfrm>
        </p:spPr>
      </p:pic>
      <p:sp>
        <p:nvSpPr>
          <p:cNvPr id="5" name="TextBox 4"/>
          <p:cNvSpPr txBox="1"/>
          <p:nvPr/>
        </p:nvSpPr>
        <p:spPr>
          <a:xfrm>
            <a:off x="6462484" y="5517232"/>
            <a:ext cx="26677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Адрес</a:t>
            </a:r>
            <a:r>
              <a:rPr lang="ru-RU" sz="1400" dirty="0" smtClean="0"/>
              <a:t>: г</a:t>
            </a:r>
            <a:r>
              <a:rPr lang="ru-RU" sz="1400" dirty="0"/>
              <a:t>. Котельники, ул. М. </a:t>
            </a:r>
            <a:endParaRPr lang="ru-RU" sz="1400" dirty="0" smtClean="0"/>
          </a:p>
          <a:p>
            <a:r>
              <a:rPr lang="ru-RU" sz="1400" dirty="0" smtClean="0"/>
              <a:t>Колхозная</a:t>
            </a:r>
            <a:r>
              <a:rPr lang="ru-RU" sz="1400" dirty="0"/>
              <a:t>, д. 62а.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/>
              <a:t>Тел.</a:t>
            </a:r>
            <a:r>
              <a:rPr lang="ru-RU" sz="1400" dirty="0"/>
              <a:t> </a:t>
            </a:r>
            <a:r>
              <a:rPr lang="ru-RU" sz="1400" b="1" dirty="0"/>
              <a:t>+7 (985) 826 72 64; 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81326" y="2060848"/>
            <a:ext cx="2311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Храм открыт ежедневно с 8.30 до 18.30.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Богослужения совершаются каждый день: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9.00 —  Утреня, Божественная </a:t>
            </a:r>
            <a:r>
              <a:rPr lang="ru-RU" dirty="0" smtClean="0"/>
              <a:t>Литургия.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6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980728"/>
            <a:ext cx="3384376" cy="5616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/>
              <a:t>Каждое воскресенье, ровно в 14.00 любой желающий может попасть </a:t>
            </a:r>
            <a:r>
              <a:rPr lang="ru-RU" sz="2000" b="1" dirty="0"/>
              <a:t>на бесплатную экскурсию </a:t>
            </a:r>
            <a:r>
              <a:rPr lang="ru-RU" sz="2000" dirty="0"/>
              <a:t>по храму. Ее участники узнают об интереснейших страницах истории </a:t>
            </a:r>
            <a:r>
              <a:rPr lang="ru-RU" sz="2000" dirty="0" smtClean="0"/>
              <a:t>церкви</a:t>
            </a:r>
            <a:r>
              <a:rPr lang="ru-RU" sz="2000" dirty="0"/>
              <a:t>, о настоятеле храма до 1937 года – протоиерее Вячеславе </a:t>
            </a:r>
            <a:r>
              <a:rPr lang="ru-RU" sz="2000" dirty="0" err="1"/>
              <a:t>Занкове</a:t>
            </a:r>
            <a:r>
              <a:rPr lang="ru-RU" sz="2000" dirty="0"/>
              <a:t> и псаломщике Димитрии Смирнове, служившем здесь до 1910 года.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5076056" cy="3299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7" y="4005064"/>
            <a:ext cx="5086909" cy="27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13177"/>
            <a:ext cx="5400600" cy="165618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1600" dirty="0" smtClean="0"/>
              <a:t>Кафе находится на </a:t>
            </a:r>
            <a:r>
              <a:rPr lang="ru-RU" sz="1600" dirty="0"/>
              <a:t>втором этаже большой конюшни. Огромные витражные окна выходят </a:t>
            </a:r>
            <a:r>
              <a:rPr lang="ru-RU" sz="1600" dirty="0" smtClean="0"/>
              <a:t>в манеж.  В меню русская и европейская кухня. </a:t>
            </a:r>
          </a:p>
          <a:p>
            <a:pPr marL="109728" indent="0">
              <a:buNone/>
            </a:pPr>
            <a:r>
              <a:rPr lang="ru-RU" sz="1600" dirty="0" smtClean="0"/>
              <a:t>На территории школы «Белка» можно посмотреть </a:t>
            </a:r>
            <a:r>
              <a:rPr lang="ru-RU" sz="1600" dirty="0"/>
              <a:t>на тренировочный процесс или </a:t>
            </a:r>
            <a:r>
              <a:rPr lang="ru-RU" sz="1600" dirty="0" smtClean="0"/>
              <a:t>соревнования, познакомиться </a:t>
            </a:r>
            <a:r>
              <a:rPr lang="ru-RU" sz="1600" dirty="0"/>
              <a:t>с жизнью </a:t>
            </a:r>
            <a:r>
              <a:rPr lang="ru-RU" sz="1600" dirty="0" smtClean="0"/>
              <a:t>конюшни </a:t>
            </a:r>
            <a:r>
              <a:rPr lang="ru-RU" sz="1600" dirty="0"/>
              <a:t>погладить лошадей и покормить их </a:t>
            </a:r>
            <a:r>
              <a:rPr lang="ru-RU" sz="1600" dirty="0" smtClean="0"/>
              <a:t>морковкой.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3438"/>
            <a:ext cx="5184578" cy="3456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63575"/>
            <a:ext cx="3285554" cy="3437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48680"/>
            <a:ext cx="880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Кафе «Белая лошадь» на территории школы олимпийского резерва  «Белка»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00368" y="5166669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Адрес: г. </a:t>
            </a:r>
            <a:r>
              <a:rPr lang="ru-RU" sz="1600" dirty="0" smtClean="0"/>
              <a:t>Котельники, Полевой проезд, 3/В</a:t>
            </a:r>
          </a:p>
          <a:p>
            <a:r>
              <a:rPr lang="ru-RU" sz="1600" b="1" dirty="0" smtClean="0"/>
              <a:t>Тел.  </a:t>
            </a:r>
            <a:r>
              <a:rPr lang="ru-RU" sz="1600" dirty="0" smtClean="0"/>
              <a:t>+7(495)380-34-02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723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Усадьба «Белая Дача»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2" y="1268760"/>
            <a:ext cx="3240360" cy="482453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 smtClean="0"/>
              <a:t>В центре города расположился уютный парк, где находится уникальная усадьба </a:t>
            </a:r>
            <a:r>
              <a:rPr lang="ru-RU" dirty="0"/>
              <a:t>«Белая Дача</a:t>
            </a:r>
            <a:r>
              <a:rPr lang="ru-RU" dirty="0" smtClean="0"/>
              <a:t>», которая </a:t>
            </a:r>
            <a:r>
              <a:rPr lang="ru-RU" dirty="0"/>
              <a:t>была основана в 1788 г. тайным советником в отставке, генерал-майором Н. А. </a:t>
            </a:r>
            <a:r>
              <a:rPr lang="ru-RU" dirty="0" err="1"/>
              <a:t>Аршеневским</a:t>
            </a:r>
            <a:r>
              <a:rPr lang="ru-RU" dirty="0" smtClean="0"/>
              <a:t>. Сегодня </a:t>
            </a:r>
            <a:r>
              <a:rPr lang="ru-RU" dirty="0"/>
              <a:t>в главном усадебном доме располагаются Музей истории Белой Дачи и Музей истории овощеводства закрытого грунта России.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60"/>
            <a:ext cx="5254927" cy="2770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4122730"/>
            <a:ext cx="5254927" cy="266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061" y="5661248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Адрес: </a:t>
            </a:r>
            <a:r>
              <a:rPr lang="ru-RU" sz="1600" dirty="0" smtClean="0"/>
              <a:t>г. Котельники, </a:t>
            </a:r>
            <a:r>
              <a:rPr lang="ru-RU" sz="1600" dirty="0" err="1" smtClean="0"/>
              <a:t>мкр</a:t>
            </a:r>
            <a:r>
              <a:rPr lang="ru-RU" sz="1600" dirty="0" smtClean="0"/>
              <a:t>. Белая Дача, д.1А.</a:t>
            </a:r>
          </a:p>
          <a:p>
            <a:r>
              <a:rPr lang="ru-RU" sz="1600" b="1" dirty="0" smtClean="0"/>
              <a:t>Тел</a:t>
            </a:r>
            <a:r>
              <a:rPr lang="ru-RU" sz="1600" dirty="0" smtClean="0"/>
              <a:t>.+7</a:t>
            </a:r>
            <a:r>
              <a:rPr lang="ru-RU" sz="1600" dirty="0"/>
              <a:t> 495 559‑96-66</a:t>
            </a:r>
          </a:p>
        </p:txBody>
      </p:sp>
    </p:spTree>
    <p:extLst>
      <p:ext uri="{BB962C8B-B14F-4D97-AF65-F5344CB8AC3E}">
        <p14:creationId xmlns:p14="http://schemas.microsoft.com/office/powerpoint/2010/main" val="280374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Храм во имя мученика Виктора-воина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760640" cy="4168048"/>
          </a:xfrm>
        </p:spPr>
      </p:pic>
      <p:sp>
        <p:nvSpPr>
          <p:cNvPr id="5" name="TextBox 4"/>
          <p:cNvSpPr txBox="1"/>
          <p:nvPr/>
        </p:nvSpPr>
        <p:spPr>
          <a:xfrm>
            <a:off x="6286403" y="1772816"/>
            <a:ext cx="26593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парковой зоне усадьбы  «Белая Дача» в 2009 году  с благословления  патриарха Кирилла  была  заложена  Церковь Виктора-воина (Храм во имя мученика Виктора-воина).</a:t>
            </a:r>
          </a:p>
          <a:p>
            <a:r>
              <a:rPr lang="ru-RU" dirty="0"/>
              <a:t>Храм открыт ежедневно с 8:00 до 17:00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387</TotalTime>
  <Words>218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Туристический маршрут  «От Храма к Храму»</vt:lpstr>
      <vt:lpstr>Храм Казанской Иконы Божией Матери</vt:lpstr>
      <vt:lpstr>Презентация PowerPoint</vt:lpstr>
      <vt:lpstr>Презентация PowerPoint</vt:lpstr>
      <vt:lpstr>Усадьба «Белая Дача» </vt:lpstr>
      <vt:lpstr>Храм во имя мученика Виктора-воина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маршрут  «От Храма к Храму»</dc:title>
  <dc:creator>отдел культуры 1</dc:creator>
  <cp:lastModifiedBy>отдел культуры 1</cp:lastModifiedBy>
  <cp:revision>14</cp:revision>
  <dcterms:created xsi:type="dcterms:W3CDTF">2019-03-05T08:44:21Z</dcterms:created>
  <dcterms:modified xsi:type="dcterms:W3CDTF">2019-03-05T15:21:13Z</dcterms:modified>
</cp:coreProperties>
</file>