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9" r:id="rId2"/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15A4ECD-F743-4638-8706-B956D582B36D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E07F9C8-2C94-4491-A986-068C216332A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6168"/>
            <a:ext cx="103516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Туристический маршрут</a:t>
            </a:r>
            <a:br>
              <a:rPr lang="ru-RU" sz="4800" b="1" dirty="0" smtClean="0"/>
            </a:br>
            <a:r>
              <a:rPr lang="ru-RU" sz="4800" b="1" dirty="0" smtClean="0"/>
              <a:t>«Город покупок»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31005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315416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ТЦ </a:t>
            </a:r>
            <a:r>
              <a:rPr lang="en-US" b="1" dirty="0" smtClean="0"/>
              <a:t>Outlet </a:t>
            </a:r>
            <a:r>
              <a:rPr lang="en-US" b="1" dirty="0"/>
              <a:t>Village </a:t>
            </a:r>
            <a:r>
              <a:rPr lang="ru-RU" b="1" dirty="0"/>
              <a:t>Белая Дача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5112568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84851"/>
            <a:ext cx="5112568" cy="2657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980728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Уникальный </a:t>
            </a:r>
            <a:r>
              <a:rPr lang="ru-RU" dirty="0"/>
              <a:t>по формату и архитектуре </a:t>
            </a:r>
            <a:r>
              <a:rPr lang="ru-RU" dirty="0" smtClean="0"/>
              <a:t>в стиле европейского городка торговый </a:t>
            </a:r>
            <a:r>
              <a:rPr lang="ru-RU" dirty="0"/>
              <a:t>комплекс </a:t>
            </a:r>
            <a:r>
              <a:rPr lang="ru-RU" dirty="0" err="1"/>
              <a:t>Outlet</a:t>
            </a:r>
            <a:r>
              <a:rPr lang="ru-RU" dirty="0"/>
              <a:t> </a:t>
            </a:r>
            <a:r>
              <a:rPr lang="ru-RU" dirty="0" err="1"/>
              <a:t>Village</a:t>
            </a:r>
            <a:r>
              <a:rPr lang="ru-RU" dirty="0"/>
              <a:t> Белая Дача был открыт в августе 2012 года. </a:t>
            </a:r>
            <a:r>
              <a:rPr lang="ru-RU" dirty="0" err="1"/>
              <a:t>Аутлет</a:t>
            </a:r>
            <a:r>
              <a:rPr lang="ru-RU" dirty="0"/>
              <a:t> стал первым шопинг-центром подобного уровня под открытым небом в России.</a:t>
            </a:r>
          </a:p>
          <a:p>
            <a:r>
              <a:rPr lang="ru-RU" dirty="0"/>
              <a:t>Сегодня в </a:t>
            </a:r>
            <a:r>
              <a:rPr lang="ru-RU" dirty="0" err="1"/>
              <a:t>Outlet</a:t>
            </a:r>
            <a:r>
              <a:rPr lang="ru-RU" dirty="0"/>
              <a:t> </a:t>
            </a:r>
            <a:r>
              <a:rPr lang="ru-RU" dirty="0" err="1"/>
              <a:t>Village</a:t>
            </a:r>
            <a:r>
              <a:rPr lang="ru-RU" dirty="0"/>
              <a:t> Белая Дача работают около 180 моно- и </a:t>
            </a:r>
            <a:r>
              <a:rPr lang="ru-RU" dirty="0" err="1"/>
              <a:t>мультибрендовых</a:t>
            </a:r>
            <a:r>
              <a:rPr lang="ru-RU" dirty="0"/>
              <a:t> </a:t>
            </a:r>
            <a:r>
              <a:rPr lang="ru-RU" dirty="0" smtClean="0"/>
              <a:t>магазинов.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04148" y="530890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Адрес:</a:t>
            </a:r>
            <a:r>
              <a:rPr lang="ru-RU" sz="1600" dirty="0"/>
              <a:t>  г. Котельники, </a:t>
            </a:r>
            <a:r>
              <a:rPr lang="ru-RU" sz="1600" dirty="0" err="1"/>
              <a:t>Новорязанское</a:t>
            </a:r>
            <a:r>
              <a:rPr lang="ru-RU" sz="1600" dirty="0"/>
              <a:t> шоссе 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/>
              <a:t>Часы работы:</a:t>
            </a:r>
            <a:r>
              <a:rPr lang="ru-RU" sz="1600" dirty="0"/>
              <a:t> </a:t>
            </a:r>
            <a:r>
              <a:rPr lang="ru-RU" sz="1600" dirty="0" smtClean="0"/>
              <a:t>каждый день</a:t>
            </a:r>
            <a:r>
              <a:rPr lang="ru-RU" sz="1600" dirty="0"/>
              <a:t> 10.00 — 22.00</a:t>
            </a:r>
          </a:p>
        </p:txBody>
      </p:sp>
    </p:spTree>
    <p:extLst>
      <p:ext uri="{BB962C8B-B14F-4D97-AF65-F5344CB8AC3E}">
        <p14:creationId xmlns:p14="http://schemas.microsoft.com/office/powerpoint/2010/main" val="267934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285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Гипермаркет «Глобус»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21959"/>
            <a:ext cx="1238250" cy="1057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32" y="930664"/>
            <a:ext cx="5047464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89" y="3866280"/>
            <a:ext cx="5022807" cy="2520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2120" y="1340768"/>
            <a:ext cx="3278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шаговой доступности расположен гипермаркет </a:t>
            </a:r>
            <a:r>
              <a:rPr lang="ru-RU" sz="1600" dirty="0"/>
              <a:t>«Глобус</a:t>
            </a:r>
            <a:r>
              <a:rPr lang="ru-RU" sz="1600" dirty="0" smtClean="0"/>
              <a:t>» его ассортимент </a:t>
            </a:r>
            <a:r>
              <a:rPr lang="ru-RU" sz="1600" dirty="0"/>
              <a:t>насчитывает более 45 000 товаров, </a:t>
            </a:r>
            <a:r>
              <a:rPr lang="ru-RU" sz="1600" dirty="0" smtClean="0"/>
              <a:t>особенностью гипермаркета являются отделы </a:t>
            </a:r>
            <a:r>
              <a:rPr lang="ru-RU" sz="1600" dirty="0"/>
              <a:t>собственного производства полного цикла . К услугам клиентов «Глобус» вместительная парковка, собственный Ресторан самообслуживания, детская игровая комната, магазины и сервисные предприятия в </a:t>
            </a:r>
            <a:r>
              <a:rPr lang="ru-RU" sz="1600" dirty="0" err="1"/>
              <a:t>молле</a:t>
            </a:r>
            <a:r>
              <a:rPr lang="ru-RU" sz="1600" dirty="0"/>
              <a:t> гипермаркета.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71867" y="5301208"/>
            <a:ext cx="275041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  <a:r>
              <a:rPr lang="ru-RU" sz="1400" b="1" dirty="0" smtClean="0"/>
              <a:t>Адрес: </a:t>
            </a:r>
            <a:r>
              <a:rPr lang="ru-RU" sz="1400" dirty="0" smtClean="0"/>
              <a:t>г</a:t>
            </a:r>
            <a:r>
              <a:rPr lang="ru-RU" sz="1400" dirty="0"/>
              <a:t>. Котельники, </a:t>
            </a:r>
            <a:r>
              <a:rPr lang="ru-RU" sz="1400" dirty="0" err="1"/>
              <a:t>Новорязанское</a:t>
            </a:r>
            <a:r>
              <a:rPr lang="ru-RU" sz="1400" dirty="0"/>
              <a:t> ш., д. </a:t>
            </a:r>
            <a:r>
              <a:rPr lang="ru-RU" sz="1400" dirty="0" smtClean="0"/>
              <a:t>24</a:t>
            </a:r>
          </a:p>
          <a:p>
            <a:r>
              <a:rPr lang="ru-RU" sz="1400" b="1" dirty="0" smtClean="0"/>
              <a:t>Часы работы:</a:t>
            </a:r>
            <a:r>
              <a:rPr lang="ru-RU" sz="1400" dirty="0" smtClean="0"/>
              <a:t> каждый день круглосуточно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5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106" y="0"/>
            <a:ext cx="8546263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Спортивная школа олимпийского резерва</a:t>
            </a:r>
            <a:r>
              <a:rPr lang="ru-RU" dirty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accent1"/>
                </a:solidFill>
              </a:rPr>
              <a:t>«Белка»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7321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Адрес: </a:t>
            </a:r>
            <a:r>
              <a:rPr lang="ru-RU" sz="1100" dirty="0" smtClean="0"/>
              <a:t>Городской</a:t>
            </a:r>
            <a:r>
              <a:rPr lang="ru-RU" sz="1200" dirty="0" smtClean="0"/>
              <a:t> </a:t>
            </a:r>
            <a:r>
              <a:rPr lang="ru-RU" sz="1200" dirty="0"/>
              <a:t>округ Котельники, Полевой проезд, </a:t>
            </a:r>
            <a:r>
              <a:rPr lang="ru-RU" sz="1200" dirty="0" smtClean="0"/>
              <a:t>3/В</a:t>
            </a:r>
          </a:p>
          <a:p>
            <a:r>
              <a:rPr lang="ru-RU" sz="1200" b="1" dirty="0" smtClean="0"/>
              <a:t>Тел.  </a:t>
            </a:r>
            <a:r>
              <a:rPr lang="ru-RU" sz="1200" dirty="0" smtClean="0"/>
              <a:t>+7(495)380-34-02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64340" y="1556792"/>
            <a:ext cx="34435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отвлечения от  суеты шумных торговых центров в школе верховой езды «Белка» доступна экскурсионно-досуговая </a:t>
            </a:r>
            <a:r>
              <a:rPr lang="ru-RU" dirty="0"/>
              <a:t>программа «В гостях у лошади</a:t>
            </a:r>
            <a:r>
              <a:rPr lang="ru-RU" dirty="0" smtClean="0"/>
              <a:t>», (ежедневно </a:t>
            </a:r>
            <a:r>
              <a:rPr lang="ru-RU" dirty="0"/>
              <a:t>с 10.00 до </a:t>
            </a:r>
            <a:r>
              <a:rPr lang="ru-RU" dirty="0" smtClean="0"/>
              <a:t>19.00, по </a:t>
            </a:r>
            <a:r>
              <a:rPr lang="ru-RU" dirty="0"/>
              <a:t>предварительной записи</a:t>
            </a:r>
            <a:r>
              <a:rPr lang="ru-RU" dirty="0" smtClean="0"/>
              <a:t>.)  В программу входят: экскурсия, катание верхом и живое общение с лошадьми, а также чаепитие и вручение памятных сувениров.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32" y="980728"/>
            <a:ext cx="4547666" cy="29274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732" y="4077072"/>
            <a:ext cx="4547666" cy="229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155</TotalTime>
  <Words>151</Words>
  <Application>Microsoft Office PowerPoint</Application>
  <PresentationFormat>Экран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Официальная</vt:lpstr>
      <vt:lpstr>Туристический маршрут «Город покупок»</vt:lpstr>
      <vt:lpstr>ТЦ Outlet Village Белая Дача</vt:lpstr>
      <vt:lpstr>Гипермаркет «Глобус»</vt:lpstr>
      <vt:lpstr>Спортивная школа олимпийского резерва «Белка»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 культуры 1</dc:creator>
  <cp:lastModifiedBy>отдел культуры 1</cp:lastModifiedBy>
  <cp:revision>10</cp:revision>
  <dcterms:created xsi:type="dcterms:W3CDTF">2019-03-05T11:27:58Z</dcterms:created>
  <dcterms:modified xsi:type="dcterms:W3CDTF">2019-03-05T15:23:26Z</dcterms:modified>
</cp:coreProperties>
</file>